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  <p:sldMasterId id="2147483668" r:id="rId2"/>
  </p:sldMasterIdLst>
  <p:notesMasterIdLst>
    <p:notesMasterId r:id="rId12"/>
  </p:notesMasterIdLst>
  <p:sldIdLst>
    <p:sldId id="264" r:id="rId3"/>
    <p:sldId id="269" r:id="rId4"/>
    <p:sldId id="265" r:id="rId5"/>
    <p:sldId id="267" r:id="rId6"/>
    <p:sldId id="268" r:id="rId7"/>
    <p:sldId id="270" r:id="rId8"/>
    <p:sldId id="272" r:id="rId9"/>
    <p:sldId id="27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B9E7"/>
    <a:srgbClr val="004C91"/>
    <a:srgbClr val="017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D796CE-0819-4E2C-AFA2-18C4112071EF}" v="5" dt="2023-04-13T01:45:17.2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70" autoAdjust="0"/>
    <p:restoredTop sz="94674"/>
  </p:normalViewPr>
  <p:slideViewPr>
    <p:cSldViewPr snapToGrid="0" snapToObjects="1">
      <p:cViewPr varScale="1">
        <p:scale>
          <a:sx n="59" d="100"/>
          <a:sy n="59" d="100"/>
        </p:scale>
        <p:origin x="30" y="92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ll Farley" userId="0ca9083afb925cfb" providerId="LiveId" clId="{3FD796CE-0819-4E2C-AFA2-18C4112071EF}"/>
    <pc:docChg chg="custSel addSld modSld sldOrd">
      <pc:chgData name="Jill Farley" userId="0ca9083afb925cfb" providerId="LiveId" clId="{3FD796CE-0819-4E2C-AFA2-18C4112071EF}" dt="2023-04-13T02:02:09.312" v="1000" actId="313"/>
      <pc:docMkLst>
        <pc:docMk/>
      </pc:docMkLst>
      <pc:sldChg chg="addSp modSp mod">
        <pc:chgData name="Jill Farley" userId="0ca9083afb925cfb" providerId="LiveId" clId="{3FD796CE-0819-4E2C-AFA2-18C4112071EF}" dt="2023-04-13T00:18:22.799" v="144" actId="1076"/>
        <pc:sldMkLst>
          <pc:docMk/>
          <pc:sldMk cId="3816483203" sldId="264"/>
        </pc:sldMkLst>
        <pc:spChg chg="add mod">
          <ac:chgData name="Jill Farley" userId="0ca9083afb925cfb" providerId="LiveId" clId="{3FD796CE-0819-4E2C-AFA2-18C4112071EF}" dt="2023-04-13T00:18:22.799" v="144" actId="1076"/>
          <ac:spMkLst>
            <pc:docMk/>
            <pc:sldMk cId="3816483203" sldId="264"/>
            <ac:spMk id="2" creationId="{617D4B4B-9E93-7B4C-A44E-A58CCB300739}"/>
          </ac:spMkLst>
        </pc:spChg>
        <pc:spChg chg="mod">
          <ac:chgData name="Jill Farley" userId="0ca9083afb925cfb" providerId="LiveId" clId="{3FD796CE-0819-4E2C-AFA2-18C4112071EF}" dt="2023-04-13T00:18:06.563" v="142" actId="404"/>
          <ac:spMkLst>
            <pc:docMk/>
            <pc:sldMk cId="3816483203" sldId="264"/>
            <ac:spMk id="3" creationId="{00000000-0000-0000-0000-000000000000}"/>
          </ac:spMkLst>
        </pc:spChg>
      </pc:sldChg>
      <pc:sldChg chg="modSp mod">
        <pc:chgData name="Jill Farley" userId="0ca9083afb925cfb" providerId="LiveId" clId="{3FD796CE-0819-4E2C-AFA2-18C4112071EF}" dt="2023-04-13T00:50:47.179" v="475" actId="20577"/>
        <pc:sldMkLst>
          <pc:docMk/>
          <pc:sldMk cId="4278956215" sldId="265"/>
        </pc:sldMkLst>
        <pc:spChg chg="mod">
          <ac:chgData name="Jill Farley" userId="0ca9083afb925cfb" providerId="LiveId" clId="{3FD796CE-0819-4E2C-AFA2-18C4112071EF}" dt="2023-04-13T00:50:47.179" v="475" actId="20577"/>
          <ac:spMkLst>
            <pc:docMk/>
            <pc:sldMk cId="4278956215" sldId="265"/>
            <ac:spMk id="3" creationId="{00000000-0000-0000-0000-000000000000}"/>
          </ac:spMkLst>
        </pc:spChg>
        <pc:spChg chg="mod">
          <ac:chgData name="Jill Farley" userId="0ca9083afb925cfb" providerId="LiveId" clId="{3FD796CE-0819-4E2C-AFA2-18C4112071EF}" dt="2023-04-13T00:11:39.589" v="0" actId="20577"/>
          <ac:spMkLst>
            <pc:docMk/>
            <pc:sldMk cId="4278956215" sldId="265"/>
            <ac:spMk id="5" creationId="{D2D90CCB-627F-428C-B103-15961C84AD3E}"/>
          </ac:spMkLst>
        </pc:spChg>
      </pc:sldChg>
      <pc:sldChg chg="modSp mod">
        <pc:chgData name="Jill Farley" userId="0ca9083afb925cfb" providerId="LiveId" clId="{3FD796CE-0819-4E2C-AFA2-18C4112071EF}" dt="2023-04-13T00:53:06.227" v="541" actId="14100"/>
        <pc:sldMkLst>
          <pc:docMk/>
          <pc:sldMk cId="1899187323" sldId="266"/>
        </pc:sldMkLst>
        <pc:spChg chg="mod">
          <ac:chgData name="Jill Farley" userId="0ca9083afb925cfb" providerId="LiveId" clId="{3FD796CE-0819-4E2C-AFA2-18C4112071EF}" dt="2023-04-13T00:53:06.227" v="541" actId="14100"/>
          <ac:spMkLst>
            <pc:docMk/>
            <pc:sldMk cId="1899187323" sldId="266"/>
            <ac:spMk id="3" creationId="{00000000-0000-0000-0000-000000000000}"/>
          </ac:spMkLst>
        </pc:spChg>
      </pc:sldChg>
      <pc:sldChg chg="modSp add mod">
        <pc:chgData name="Jill Farley" userId="0ca9083afb925cfb" providerId="LiveId" clId="{3FD796CE-0819-4E2C-AFA2-18C4112071EF}" dt="2023-04-13T00:50:53.557" v="479" actId="20577"/>
        <pc:sldMkLst>
          <pc:docMk/>
          <pc:sldMk cId="1684467734" sldId="267"/>
        </pc:sldMkLst>
        <pc:spChg chg="mod">
          <ac:chgData name="Jill Farley" userId="0ca9083afb925cfb" providerId="LiveId" clId="{3FD796CE-0819-4E2C-AFA2-18C4112071EF}" dt="2023-04-13T00:50:53.557" v="479" actId="20577"/>
          <ac:spMkLst>
            <pc:docMk/>
            <pc:sldMk cId="1684467734" sldId="267"/>
            <ac:spMk id="3" creationId="{00000000-0000-0000-0000-000000000000}"/>
          </ac:spMkLst>
        </pc:spChg>
      </pc:sldChg>
      <pc:sldChg chg="modSp add mod">
        <pc:chgData name="Jill Farley" userId="0ca9083afb925cfb" providerId="LiveId" clId="{3FD796CE-0819-4E2C-AFA2-18C4112071EF}" dt="2023-04-13T00:51:02.109" v="485" actId="20577"/>
        <pc:sldMkLst>
          <pc:docMk/>
          <pc:sldMk cId="3058117118" sldId="268"/>
        </pc:sldMkLst>
        <pc:spChg chg="mod">
          <ac:chgData name="Jill Farley" userId="0ca9083afb925cfb" providerId="LiveId" clId="{3FD796CE-0819-4E2C-AFA2-18C4112071EF}" dt="2023-04-13T00:51:02.109" v="485" actId="20577"/>
          <ac:spMkLst>
            <pc:docMk/>
            <pc:sldMk cId="3058117118" sldId="268"/>
            <ac:spMk id="3" creationId="{00000000-0000-0000-0000-000000000000}"/>
          </ac:spMkLst>
        </pc:spChg>
      </pc:sldChg>
      <pc:sldChg chg="addSp delSp modSp add mod ord">
        <pc:chgData name="Jill Farley" userId="0ca9083afb925cfb" providerId="LiveId" clId="{3FD796CE-0819-4E2C-AFA2-18C4112071EF}" dt="2023-04-13T01:39:30.599" v="725" actId="1076"/>
        <pc:sldMkLst>
          <pc:docMk/>
          <pc:sldMk cId="2055110095" sldId="269"/>
        </pc:sldMkLst>
        <pc:spChg chg="mod">
          <ac:chgData name="Jill Farley" userId="0ca9083afb925cfb" providerId="LiveId" clId="{3FD796CE-0819-4E2C-AFA2-18C4112071EF}" dt="2023-04-13T00:23:34.549" v="188" actId="20577"/>
          <ac:spMkLst>
            <pc:docMk/>
            <pc:sldMk cId="2055110095" sldId="269"/>
            <ac:spMk id="3" creationId="{00000000-0000-0000-0000-000000000000}"/>
          </ac:spMkLst>
        </pc:spChg>
        <pc:spChg chg="add mod">
          <ac:chgData name="Jill Farley" userId="0ca9083afb925cfb" providerId="LiveId" clId="{3FD796CE-0819-4E2C-AFA2-18C4112071EF}" dt="2023-04-13T00:20:14.816" v="163" actId="1076"/>
          <ac:spMkLst>
            <pc:docMk/>
            <pc:sldMk cId="2055110095" sldId="269"/>
            <ac:spMk id="4" creationId="{9283E8CE-CD42-8429-616A-291B643925B7}"/>
          </ac:spMkLst>
        </pc:spChg>
        <pc:spChg chg="add mod">
          <ac:chgData name="Jill Farley" userId="0ca9083afb925cfb" providerId="LiveId" clId="{3FD796CE-0819-4E2C-AFA2-18C4112071EF}" dt="2023-04-13T01:39:23.458" v="724" actId="113"/>
          <ac:spMkLst>
            <pc:docMk/>
            <pc:sldMk cId="2055110095" sldId="269"/>
            <ac:spMk id="8" creationId="{AD2A2187-00FD-8A2C-7970-3D376F11FC86}"/>
          </ac:spMkLst>
        </pc:spChg>
        <pc:spChg chg="add mod">
          <ac:chgData name="Jill Farley" userId="0ca9083afb925cfb" providerId="LiveId" clId="{3FD796CE-0819-4E2C-AFA2-18C4112071EF}" dt="2023-04-13T01:39:30.599" v="725" actId="1076"/>
          <ac:spMkLst>
            <pc:docMk/>
            <pc:sldMk cId="2055110095" sldId="269"/>
            <ac:spMk id="11" creationId="{6ED9D0D9-43BF-D9AD-5D4F-4D568864E583}"/>
          </ac:spMkLst>
        </pc:spChg>
        <pc:picChg chg="add del mod">
          <ac:chgData name="Jill Farley" userId="0ca9083afb925cfb" providerId="LiveId" clId="{3FD796CE-0819-4E2C-AFA2-18C4112071EF}" dt="2023-04-13T00:54:51.051" v="542" actId="478"/>
          <ac:picMkLst>
            <pc:docMk/>
            <pc:sldMk cId="2055110095" sldId="269"/>
            <ac:picMk id="7" creationId="{E6E85C1D-6D33-E571-B87F-65D936C17274}"/>
          </ac:picMkLst>
        </pc:picChg>
        <pc:picChg chg="add mod">
          <ac:chgData name="Jill Farley" userId="0ca9083afb925cfb" providerId="LiveId" clId="{3FD796CE-0819-4E2C-AFA2-18C4112071EF}" dt="2023-04-13T00:54:58.432" v="545" actId="14100"/>
          <ac:picMkLst>
            <pc:docMk/>
            <pc:sldMk cId="2055110095" sldId="269"/>
            <ac:picMk id="10" creationId="{A4569488-0872-96ED-141E-82875D61FA99}"/>
          </ac:picMkLst>
        </pc:picChg>
      </pc:sldChg>
      <pc:sldChg chg="add">
        <pc:chgData name="Jill Farley" userId="0ca9083afb925cfb" providerId="LiveId" clId="{3FD796CE-0819-4E2C-AFA2-18C4112071EF}" dt="2023-04-13T00:51:08.305" v="486" actId="2890"/>
        <pc:sldMkLst>
          <pc:docMk/>
          <pc:sldMk cId="4274249023" sldId="270"/>
        </pc:sldMkLst>
      </pc:sldChg>
      <pc:sldChg chg="addSp delSp modSp add mod">
        <pc:chgData name="Jill Farley" userId="0ca9083afb925cfb" providerId="LiveId" clId="{3FD796CE-0819-4E2C-AFA2-18C4112071EF}" dt="2023-04-13T02:02:09.312" v="1000" actId="313"/>
        <pc:sldMkLst>
          <pc:docMk/>
          <pc:sldMk cId="1219133164" sldId="271"/>
        </pc:sldMkLst>
        <pc:spChg chg="add del mod">
          <ac:chgData name="Jill Farley" userId="0ca9083afb925cfb" providerId="LiveId" clId="{3FD796CE-0819-4E2C-AFA2-18C4112071EF}" dt="2023-04-13T01:41:22.601" v="740"/>
          <ac:spMkLst>
            <pc:docMk/>
            <pc:sldMk cId="1219133164" sldId="271"/>
            <ac:spMk id="2" creationId="{8ED61D09-EAE1-D764-CE23-8F1C3174461B}"/>
          </ac:spMkLst>
        </pc:spChg>
        <pc:spChg chg="mod">
          <ac:chgData name="Jill Farley" userId="0ca9083afb925cfb" providerId="LiveId" clId="{3FD796CE-0819-4E2C-AFA2-18C4112071EF}" dt="2023-04-13T01:39:47.442" v="736" actId="20577"/>
          <ac:spMkLst>
            <pc:docMk/>
            <pc:sldMk cId="1219133164" sldId="271"/>
            <ac:spMk id="3" creationId="{00000000-0000-0000-0000-000000000000}"/>
          </ac:spMkLst>
        </pc:spChg>
        <pc:spChg chg="add mod">
          <ac:chgData name="Jill Farley" userId="0ca9083afb925cfb" providerId="LiveId" clId="{3FD796CE-0819-4E2C-AFA2-18C4112071EF}" dt="2023-04-13T02:02:09.312" v="1000" actId="313"/>
          <ac:spMkLst>
            <pc:docMk/>
            <pc:sldMk cId="1219133164" sldId="271"/>
            <ac:spMk id="4" creationId="{D36A6761-E5C9-FA08-2374-17BC81F9C54E}"/>
          </ac:spMkLst>
        </pc:spChg>
      </pc:sldChg>
      <pc:sldChg chg="modSp add mod">
        <pc:chgData name="Jill Farley" userId="0ca9083afb925cfb" providerId="LiveId" clId="{3FD796CE-0819-4E2C-AFA2-18C4112071EF}" dt="2023-04-13T01:42:13.116" v="765" actId="313"/>
        <pc:sldMkLst>
          <pc:docMk/>
          <pc:sldMk cId="889162322" sldId="272"/>
        </pc:sldMkLst>
        <pc:spChg chg="mod">
          <ac:chgData name="Jill Farley" userId="0ca9083afb925cfb" providerId="LiveId" clId="{3FD796CE-0819-4E2C-AFA2-18C4112071EF}" dt="2023-04-13T01:42:13.116" v="765" actId="313"/>
          <ac:spMkLst>
            <pc:docMk/>
            <pc:sldMk cId="889162322" sldId="272"/>
            <ac:spMk id="3" creationId="{00000000-0000-0000-0000-000000000000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5894D-9E99-4B8F-BCB6-58BEC9C02C25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35DE0-6EAB-425F-88F4-F9E5CED7B6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4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1187357"/>
            <a:ext cx="6268872" cy="4244454"/>
          </a:xfrm>
          <a:prstGeom prst="rect">
            <a:avLst/>
          </a:prstGeom>
        </p:spPr>
        <p:txBody>
          <a:bodyPr/>
          <a:lstStyle>
            <a:lvl1pPr>
              <a:lnSpc>
                <a:spcPts val="8000"/>
              </a:lnSpc>
              <a:defRPr sz="80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YOUR MEETING NAME HERE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1F4F8-C0D3-4741-B13F-6135DCBA62C3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51BA-B56C-4ACF-854C-A0B65BFCFE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297A0-96C3-4877-9EB1-40920E64ACB8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D2339-7076-483C-86AB-5923EBDB6B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32735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2130425"/>
            <a:ext cx="10972800" cy="1199629"/>
          </a:xfrm>
        </p:spPr>
        <p:txBody>
          <a:bodyPr>
            <a:noAutofit/>
          </a:bodyPr>
          <a:lstStyle>
            <a:lvl1pPr algn="l">
              <a:defRPr sz="8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609600" y="3302755"/>
            <a:ext cx="8534400" cy="573206"/>
          </a:xfrm>
        </p:spPr>
        <p:txBody>
          <a:bodyPr>
            <a:normAutofit/>
          </a:bodyPr>
          <a:lstStyle>
            <a:lvl1pPr marL="0" indent="0" algn="l">
              <a:buNone/>
              <a:defRPr sz="40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13944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1F4F8-C0D3-4741-B13F-6135DCBA62C3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51BA-B56C-4ACF-854C-A0B65BFCFE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1F4F8-C0D3-4741-B13F-6135DCBA62C3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51BA-B56C-4ACF-854C-A0B65BFCFE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1F4F8-C0D3-4741-B13F-6135DCBA62C3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51BA-B56C-4ACF-854C-A0B65BFCFE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1F4F8-C0D3-4741-B13F-6135DCBA62C3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51BA-B56C-4ACF-854C-A0B65BFCFE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3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11AA3CE-995D-C748-89BC-B278703E1BE9}"/>
              </a:ext>
            </a:extLst>
          </p:cNvPr>
          <p:cNvSpPr/>
          <p:nvPr userDrawn="1"/>
        </p:nvSpPr>
        <p:spPr>
          <a:xfrm>
            <a:off x="0" y="1987827"/>
            <a:ext cx="12192000" cy="2163760"/>
          </a:xfrm>
          <a:prstGeom prst="rect">
            <a:avLst/>
          </a:prstGeom>
          <a:solidFill>
            <a:srgbClr val="004C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1F4F8-C0D3-4741-B13F-6135DCBA62C3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51BA-B56C-4ACF-854C-A0B65BFCFE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B202FF5-9137-F644-A4C8-99FE83AE3F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9600" y="2130425"/>
            <a:ext cx="10972800" cy="119962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8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Speaker name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81E4F30-9BDC-E34B-9C07-3AADE2C72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302755"/>
            <a:ext cx="8534400" cy="5732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28843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297A0-96C3-4877-9EB1-40920E64ACB8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D2339-7076-483C-86AB-5923EBDB6B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297A0-96C3-4877-9EB1-40920E64ACB8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D2339-7076-483C-86AB-5923EBDB6B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/>
          </p:nvPr>
        </p:nvSpPr>
        <p:spPr>
          <a:xfrm>
            <a:off x="7316030" y="1600200"/>
            <a:ext cx="4530227" cy="334029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297A0-96C3-4877-9EB1-40920E64ACB8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D2339-7076-483C-86AB-5923EBDB6B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1F4F8-C0D3-4741-B13F-6135DCBA62C3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051BA-B56C-4ACF-854C-A0B65BFCFE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8" r:id="rId6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297A0-96C3-4877-9EB1-40920E64ACB8}" type="datetimeFigureOut">
              <a:rPr lang="en-US" smtClean="0"/>
              <a:pPr/>
              <a:t>4/12/2023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D2339-7076-483C-86AB-5923EBDB6B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8" r:id="rId2"/>
    <p:sldLayoutId id="2147483672" r:id="rId3"/>
    <p:sldLayoutId id="2147483674" r:id="rId4"/>
    <p:sldLayoutId id="2147483679" r:id="rId5"/>
    <p:sldLayoutId id="2147483687" r:id="rId6"/>
  </p:sldLayoutIdLst>
  <p:txStyles>
    <p:titleStyle>
      <a:lvl1pPr algn="l" defTabSz="914400" rtl="0" eaLnBrk="1" latinLnBrk="0" hangingPunct="1">
        <a:spcBef>
          <a:spcPct val="0"/>
        </a:spcBef>
        <a:buNone/>
        <a:defRPr sz="6000" b="1" kern="1200">
          <a:solidFill>
            <a:srgbClr val="0171C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kaggle.com/datasets/ujjwalchowdhury/walmartcleaned/discussion?resource=download&amp;group=bookmarked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2694" y="2094996"/>
            <a:ext cx="6268872" cy="186395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1500" dirty="0">
                <a:solidFill>
                  <a:srgbClr val="FFC000"/>
                </a:solidFill>
              </a:rPr>
              <a:t>Walmart</a:t>
            </a:r>
            <a:br>
              <a:rPr lang="en-US" sz="3600" dirty="0">
                <a:solidFill>
                  <a:srgbClr val="FFC000"/>
                </a:solidFill>
              </a:rPr>
            </a:br>
            <a:br>
              <a:rPr lang="en-US" sz="3600" dirty="0"/>
            </a:br>
            <a:br>
              <a:rPr lang="en-US" sz="3600" dirty="0"/>
            </a:b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7D4B4B-9E93-7B4C-A44E-A58CCB300739}"/>
              </a:ext>
            </a:extLst>
          </p:cNvPr>
          <p:cNvSpPr txBox="1"/>
          <p:nvPr/>
        </p:nvSpPr>
        <p:spPr>
          <a:xfrm>
            <a:off x="1236349" y="5888503"/>
            <a:ext cx="8747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Presented By: Geetha </a:t>
            </a:r>
            <a:r>
              <a:rPr lang="en-US" dirty="0" err="1">
                <a:solidFill>
                  <a:schemeClr val="bg1"/>
                </a:solidFill>
              </a:rPr>
              <a:t>Kandukuri</a:t>
            </a:r>
            <a:r>
              <a:rPr lang="en-US" dirty="0">
                <a:solidFill>
                  <a:schemeClr val="bg1"/>
                </a:solidFill>
              </a:rPr>
              <a:t>, Camille Jensen, Tim </a:t>
            </a:r>
            <a:r>
              <a:rPr lang="en-US" dirty="0" err="1">
                <a:solidFill>
                  <a:schemeClr val="bg1"/>
                </a:solidFill>
              </a:rPr>
              <a:t>Philippsen</a:t>
            </a:r>
            <a:r>
              <a:rPr lang="en-US" dirty="0">
                <a:solidFill>
                  <a:schemeClr val="bg1"/>
                </a:solidFill>
              </a:rPr>
              <a:t>, Kevin Denning, Jill Farley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3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274638"/>
            <a:ext cx="11359487" cy="813183"/>
          </a:xfrm>
        </p:spPr>
        <p:txBody>
          <a:bodyPr>
            <a:normAutofit/>
          </a:bodyPr>
          <a:lstStyle/>
          <a:p>
            <a:r>
              <a:rPr lang="en-US" sz="3600" dirty="0"/>
              <a:t>Data Set &amp; Objective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2D90CCB-627F-428C-B103-15961C84AD3E}"/>
              </a:ext>
            </a:extLst>
          </p:cNvPr>
          <p:cNvSpPr txBox="1">
            <a:spLocks/>
          </p:cNvSpPr>
          <p:nvPr/>
        </p:nvSpPr>
        <p:spPr>
          <a:xfrm>
            <a:off x="375313" y="1142563"/>
            <a:ext cx="11746173" cy="5186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83E8CE-CD42-8429-616A-291B643925B7}"/>
              </a:ext>
            </a:extLst>
          </p:cNvPr>
          <p:cNvSpPr txBox="1"/>
          <p:nvPr/>
        </p:nvSpPr>
        <p:spPr>
          <a:xfrm>
            <a:off x="461319" y="1298657"/>
            <a:ext cx="4967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Data Source: </a:t>
            </a:r>
            <a:r>
              <a:rPr lang="en-US" dirty="0">
                <a:hlinkClick r:id="rId2"/>
              </a:rPr>
              <a:t>Walmart Cleaned Data | Kaggle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2A2187-00FD-8A2C-7970-3D376F11FC86}"/>
              </a:ext>
            </a:extLst>
          </p:cNvPr>
          <p:cNvSpPr txBox="1"/>
          <p:nvPr/>
        </p:nvSpPr>
        <p:spPr>
          <a:xfrm>
            <a:off x="6134855" y="2044005"/>
            <a:ext cx="5834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Data Requirements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Sales related data to predict potential future revenues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over time to learn its trends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Varying attributes that impacts trends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569488-0872-96ED-141E-82875D61F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05" y="1979388"/>
            <a:ext cx="5336159" cy="35799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ED9D0D9-43BF-D9AD-5D4F-4D568864E583}"/>
              </a:ext>
            </a:extLst>
          </p:cNvPr>
          <p:cNvSpPr txBox="1"/>
          <p:nvPr/>
        </p:nvSpPr>
        <p:spPr>
          <a:xfrm>
            <a:off x="6134855" y="3809197"/>
            <a:ext cx="51707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Store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 1: Walmart Discount Store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 2: Walmart Neighborhood Store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Type 3: Walmart Supercenters</a:t>
            </a:r>
          </a:p>
        </p:txBody>
      </p:sp>
    </p:spTree>
    <p:extLst>
      <p:ext uri="{BB962C8B-B14F-4D97-AF65-F5344CB8AC3E}">
        <p14:creationId xmlns:p14="http://schemas.microsoft.com/office/powerpoint/2010/main" val="2055110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274638"/>
            <a:ext cx="11359487" cy="813183"/>
          </a:xfrm>
        </p:spPr>
        <p:txBody>
          <a:bodyPr>
            <a:normAutofit/>
          </a:bodyPr>
          <a:lstStyle/>
          <a:p>
            <a:r>
              <a:rPr lang="en-US" sz="3600" dirty="0"/>
              <a:t>Process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2D90CCB-627F-428C-B103-15961C84AD3E}"/>
              </a:ext>
            </a:extLst>
          </p:cNvPr>
          <p:cNvSpPr txBox="1">
            <a:spLocks/>
          </p:cNvSpPr>
          <p:nvPr/>
        </p:nvSpPr>
        <p:spPr>
          <a:xfrm>
            <a:off x="375313" y="1142563"/>
            <a:ext cx="11746173" cy="5186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278956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274638"/>
            <a:ext cx="11359487" cy="813183"/>
          </a:xfrm>
        </p:spPr>
        <p:txBody>
          <a:bodyPr>
            <a:normAutofit/>
          </a:bodyPr>
          <a:lstStyle/>
          <a:p>
            <a:r>
              <a:rPr lang="en-US" sz="3600" dirty="0"/>
              <a:t>Data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2D90CCB-627F-428C-B103-15961C84AD3E}"/>
              </a:ext>
            </a:extLst>
          </p:cNvPr>
          <p:cNvSpPr txBox="1">
            <a:spLocks/>
          </p:cNvSpPr>
          <p:nvPr/>
        </p:nvSpPr>
        <p:spPr>
          <a:xfrm>
            <a:off x="375313" y="1142563"/>
            <a:ext cx="11746173" cy="5186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684467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274638"/>
            <a:ext cx="11359487" cy="813183"/>
          </a:xfrm>
        </p:spPr>
        <p:txBody>
          <a:bodyPr>
            <a:normAutofit/>
          </a:bodyPr>
          <a:lstStyle/>
          <a:p>
            <a:r>
              <a:rPr lang="en-US" sz="3600" dirty="0"/>
              <a:t>Data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2D90CCB-627F-428C-B103-15961C84AD3E}"/>
              </a:ext>
            </a:extLst>
          </p:cNvPr>
          <p:cNvSpPr txBox="1">
            <a:spLocks/>
          </p:cNvSpPr>
          <p:nvPr/>
        </p:nvSpPr>
        <p:spPr>
          <a:xfrm>
            <a:off x="375313" y="1142563"/>
            <a:ext cx="11746173" cy="5186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058117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274638"/>
            <a:ext cx="11359487" cy="813183"/>
          </a:xfrm>
        </p:spPr>
        <p:txBody>
          <a:bodyPr>
            <a:normAutofit/>
          </a:bodyPr>
          <a:lstStyle/>
          <a:p>
            <a:r>
              <a:rPr lang="en-US" sz="3600" dirty="0"/>
              <a:t>Data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2D90CCB-627F-428C-B103-15961C84AD3E}"/>
              </a:ext>
            </a:extLst>
          </p:cNvPr>
          <p:cNvSpPr txBox="1">
            <a:spLocks/>
          </p:cNvSpPr>
          <p:nvPr/>
        </p:nvSpPr>
        <p:spPr>
          <a:xfrm>
            <a:off x="375313" y="1142563"/>
            <a:ext cx="11746173" cy="5186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274249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274638"/>
            <a:ext cx="11359487" cy="813183"/>
          </a:xfrm>
        </p:spPr>
        <p:txBody>
          <a:bodyPr>
            <a:normAutofit/>
          </a:bodyPr>
          <a:lstStyle/>
          <a:p>
            <a:r>
              <a:rPr lang="en-US" sz="3600" dirty="0"/>
              <a:t>Future Predicted Results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2D90CCB-627F-428C-B103-15961C84AD3E}"/>
              </a:ext>
            </a:extLst>
          </p:cNvPr>
          <p:cNvSpPr txBox="1">
            <a:spLocks/>
          </p:cNvSpPr>
          <p:nvPr/>
        </p:nvSpPr>
        <p:spPr>
          <a:xfrm>
            <a:off x="375313" y="1142563"/>
            <a:ext cx="11746173" cy="5186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889162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274638"/>
            <a:ext cx="11359487" cy="813183"/>
          </a:xfrm>
        </p:spPr>
        <p:txBody>
          <a:bodyPr>
            <a:normAutofit/>
          </a:bodyPr>
          <a:lstStyle/>
          <a:p>
            <a:r>
              <a:rPr lang="en-US" sz="3600" dirty="0"/>
              <a:t>Data Limitation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2D90CCB-627F-428C-B103-15961C84AD3E}"/>
              </a:ext>
            </a:extLst>
          </p:cNvPr>
          <p:cNvSpPr txBox="1">
            <a:spLocks/>
          </p:cNvSpPr>
          <p:nvPr/>
        </p:nvSpPr>
        <p:spPr>
          <a:xfrm>
            <a:off x="375313" y="1142563"/>
            <a:ext cx="11746173" cy="5186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6A6761-E5C9-FA08-2374-17BC81F9C54E}"/>
              </a:ext>
            </a:extLst>
          </p:cNvPr>
          <p:cNvSpPr txBox="1"/>
          <p:nvPr/>
        </p:nvSpPr>
        <p:spPr>
          <a:xfrm>
            <a:off x="375313" y="1656844"/>
            <a:ext cx="58555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Year worth of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February 2010 – October 2012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Sales by Week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Holidays may not fall on the same week number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Holiday outliers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133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1921875"/>
            <a:ext cx="6268872" cy="214045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9600" dirty="0">
                <a:solidFill>
                  <a:srgbClr val="FFC000"/>
                </a:solidFill>
              </a:rPr>
              <a:t>Thank you</a:t>
            </a:r>
            <a:br>
              <a:rPr lang="en-US" sz="3600" dirty="0">
                <a:solidFill>
                  <a:srgbClr val="FFC000"/>
                </a:solidFill>
              </a:rPr>
            </a:br>
            <a:br>
              <a:rPr lang="en-US" sz="3600" dirty="0"/>
            </a:br>
            <a:br>
              <a:rPr lang="en-US" sz="3600" dirty="0"/>
            </a:b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99187323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Walmart Bogle">
      <a:majorFont>
        <a:latin typeface="Bogle"/>
        <a:ea typeface=""/>
        <a:cs typeface=""/>
      </a:majorFont>
      <a:minorFont>
        <a:latin typeface="Bog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Walmart Bogle">
      <a:majorFont>
        <a:latin typeface="Bogle"/>
        <a:ea typeface=""/>
        <a:cs typeface=""/>
      </a:majorFont>
      <a:minorFont>
        <a:latin typeface="Bog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4899</TotalTime>
  <Words>112</Words>
  <Application>Microsoft Office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-apple-system</vt:lpstr>
      <vt:lpstr>Arial</vt:lpstr>
      <vt:lpstr>Bogle</vt:lpstr>
      <vt:lpstr>Calibri</vt:lpstr>
      <vt:lpstr>1_Custom Design</vt:lpstr>
      <vt:lpstr>Custom Design</vt:lpstr>
      <vt:lpstr>Walmart   </vt:lpstr>
      <vt:lpstr>Data Set &amp; Objective</vt:lpstr>
      <vt:lpstr>Process</vt:lpstr>
      <vt:lpstr>Data</vt:lpstr>
      <vt:lpstr>Data</vt:lpstr>
      <vt:lpstr>Data</vt:lpstr>
      <vt:lpstr>Future Predicted Results</vt:lpstr>
      <vt:lpstr>Data Limitation</vt:lpstr>
      <vt:lpstr>Thank you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Seth Gray</dc:creator>
  <cp:lastModifiedBy>Jill Farley</cp:lastModifiedBy>
  <cp:revision>96</cp:revision>
  <dcterms:created xsi:type="dcterms:W3CDTF">2017-08-08T14:38:04Z</dcterms:created>
  <dcterms:modified xsi:type="dcterms:W3CDTF">2023-04-13T02:02:13Z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-1060034040</vt:i4>
  </property>
  <property fmtid="{D5CDD505-2E9C-101B-9397-08002B2CF9AE}" pid="3" name="_NewReviewCycle">
    <vt:lpwstr/>
  </property>
  <property fmtid="{D5CDD505-2E9C-101B-9397-08002B2CF9AE}" pid="4" name="_EmailSubject">
    <vt:lpwstr>Creative Production Needs</vt:lpwstr>
  </property>
  <property fmtid="{D5CDD505-2E9C-101B-9397-08002B2CF9AE}" pid="5" name="_AuthorEmail">
    <vt:lpwstr>Melanie.Higgins@walmart.com</vt:lpwstr>
  </property>
  <property fmtid="{D5CDD505-2E9C-101B-9397-08002B2CF9AE}" pid="6" name="_AuthorEmailDisplayName">
    <vt:lpwstr>Melanie Higgins</vt:lpwstr>
  </property>
  <property fmtid="{D5CDD505-2E9C-101B-9397-08002B2CF9AE}" pid="7" name="MSIP_Label_b24820e8-223f-4ed2-bd95-81c83f641284_Enabled">
    <vt:lpwstr>True</vt:lpwstr>
  </property>
  <property fmtid="{D5CDD505-2E9C-101B-9397-08002B2CF9AE}" pid="8" name="MSIP_Label_b24820e8-223f-4ed2-bd95-81c83f641284_SiteId">
    <vt:lpwstr>3cbcc3d3-094d-4006-9849-0d11d61f484d</vt:lpwstr>
  </property>
  <property fmtid="{D5CDD505-2E9C-101B-9397-08002B2CF9AE}" pid="9" name="MSIP_Label_b24820e8-223f-4ed2-bd95-81c83f641284_Owner">
    <vt:lpwstr>kdbrunn@homeoffice.Wal-Mart.com</vt:lpwstr>
  </property>
  <property fmtid="{D5CDD505-2E9C-101B-9397-08002B2CF9AE}" pid="10" name="MSIP_Label_b24820e8-223f-4ed2-bd95-81c83f641284_SetDate">
    <vt:lpwstr>2019-02-27T22:36:03.9702487Z</vt:lpwstr>
  </property>
  <property fmtid="{D5CDD505-2E9C-101B-9397-08002B2CF9AE}" pid="11" name="MSIP_Label_b24820e8-223f-4ed2-bd95-81c83f641284_Name">
    <vt:lpwstr>Sensitive</vt:lpwstr>
  </property>
  <property fmtid="{D5CDD505-2E9C-101B-9397-08002B2CF9AE}" pid="12" name="MSIP_Label_b24820e8-223f-4ed2-bd95-81c83f641284_Application">
    <vt:lpwstr>Microsoft Azure Information Protection</vt:lpwstr>
  </property>
  <property fmtid="{D5CDD505-2E9C-101B-9397-08002B2CF9AE}" pid="13" name="MSIP_Label_b24820e8-223f-4ed2-bd95-81c83f641284_Extended_MSFT_Method">
    <vt:lpwstr>Automatic</vt:lpwstr>
  </property>
  <property fmtid="{D5CDD505-2E9C-101B-9397-08002B2CF9AE}" pid="14" name="Sensitivity">
    <vt:lpwstr>Sensitive</vt:lpwstr>
  </property>
</Properties>
</file>

<file path=docProps/thumbnail.jpeg>
</file>